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6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72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57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0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85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60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35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4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3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8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0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2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1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5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6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0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7935CEE-33E4-4DFB-A2AC-72A44CD0B76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8CC379B-FA5C-42D0-8F6E-8CDCA1942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Trailers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They are one-point hitch implements. </a:t>
            </a:r>
            <a:endParaRPr lang="en-US" sz="2000" dirty="0"/>
          </a:p>
          <a:p>
            <a:pPr lvl="1"/>
            <a:r>
              <a:rPr lang="en-US" dirty="0"/>
              <a:t>They are used for transportation of goods. </a:t>
            </a:r>
            <a:endParaRPr lang="en-US" sz="2000" dirty="0"/>
          </a:p>
          <a:p>
            <a:pPr lvl="1"/>
            <a:r>
              <a:rPr lang="en-US" dirty="0"/>
              <a:t>Small ones have two wheels while big ones have four wheels.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7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Plough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They are primary tillage implements. </a:t>
            </a:r>
          </a:p>
          <a:p>
            <a:pPr lvl="0"/>
            <a:r>
              <a:rPr lang="en-US" dirty="0"/>
              <a:t>The common type of ploughs include: </a:t>
            </a:r>
          </a:p>
          <a:p>
            <a:pPr marL="0" lvl="0" indent="0">
              <a:buNone/>
            </a:pPr>
            <a:r>
              <a:rPr lang="en-US" dirty="0" smtClean="0"/>
              <a:t>1.Disc </a:t>
            </a:r>
            <a:r>
              <a:rPr lang="en-US" dirty="0"/>
              <a:t>ploughs. </a:t>
            </a:r>
          </a:p>
          <a:p>
            <a:pPr marL="0" lvl="0" indent="0">
              <a:buNone/>
            </a:pPr>
            <a:r>
              <a:rPr lang="en-US" dirty="0" smtClean="0"/>
              <a:t>2.Mould </a:t>
            </a:r>
            <a:r>
              <a:rPr lang="en-US" dirty="0"/>
              <a:t>board ploughs.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4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 plough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8156" y="2706888"/>
            <a:ext cx="3600000" cy="3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4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Mouldboard</a:t>
            </a:r>
            <a:r>
              <a:rPr lang="en-US" b="1" dirty="0" smtClean="0"/>
              <a:t> plough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9846" y="2487008"/>
            <a:ext cx="6043773" cy="4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8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Adjustment on a </a:t>
            </a:r>
            <a:r>
              <a:rPr lang="en-US" b="1" dirty="0" err="1" smtClean="0"/>
              <a:t>mouldboard</a:t>
            </a:r>
            <a:r>
              <a:rPr lang="en-US" b="1" dirty="0" smtClean="0"/>
              <a:t> plough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b="1" dirty="0"/>
              <a:t>Depth:</a:t>
            </a:r>
            <a:r>
              <a:rPr lang="en-US" dirty="0"/>
              <a:t> </a:t>
            </a:r>
            <a:r>
              <a:rPr lang="en-US" dirty="0" smtClean="0"/>
              <a:t>Controlled </a:t>
            </a:r>
            <a:r>
              <a:rPr lang="en-US" dirty="0"/>
              <a:t>by raising or lowering the depth wheel.  </a:t>
            </a:r>
          </a:p>
          <a:p>
            <a:pPr lvl="0"/>
            <a:r>
              <a:rPr lang="en-US" dirty="0"/>
              <a:t>Controlled by hydraulic control lever setting.  </a:t>
            </a:r>
          </a:p>
          <a:p>
            <a:pPr lvl="0"/>
            <a:r>
              <a:rPr lang="en-US" b="1" dirty="0"/>
              <a:t>Pitch: </a:t>
            </a:r>
            <a:r>
              <a:rPr lang="en-US" dirty="0"/>
              <a:t>controlled by altering the length of the top link. </a:t>
            </a:r>
          </a:p>
          <a:p>
            <a:pPr lvl="0"/>
            <a:r>
              <a:rPr lang="en-US" b="1" dirty="0"/>
              <a:t>Front furrow width:</a:t>
            </a:r>
            <a:r>
              <a:rPr lang="en-US" dirty="0"/>
              <a:t> Controlled by cross shaft adjustment lever or by rotating the cross shaft crank. </a:t>
            </a:r>
          </a:p>
          <a:p>
            <a:pPr lvl="0"/>
            <a:r>
              <a:rPr lang="en-US" b="1" dirty="0"/>
              <a:t>Lateral levelling:</a:t>
            </a:r>
            <a:r>
              <a:rPr lang="en-US" dirty="0"/>
              <a:t> Controlled by tractor lift rod.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15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57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Paintbrush Picture</vt:lpstr>
      <vt:lpstr>Trailers</vt:lpstr>
      <vt:lpstr>Plough</vt:lpstr>
      <vt:lpstr>Disc plough</vt:lpstr>
      <vt:lpstr>Mouldboard plough</vt:lpstr>
      <vt:lpstr>Adjustment on a mouldboard plough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Trailers</dc:title>
  <dc:creator>USER25</dc:creator>
  <cp:lastModifiedBy>USER25</cp:lastModifiedBy>
  <cp:revision>1</cp:revision>
  <dcterms:created xsi:type="dcterms:W3CDTF">2019-07-08T08:24:59Z</dcterms:created>
  <dcterms:modified xsi:type="dcterms:W3CDTF">2019-07-08T08:32:59Z</dcterms:modified>
</cp:coreProperties>
</file>